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7"/>
  </p:notesMasterIdLst>
  <p:sldIdLst>
    <p:sldId id="258" r:id="rId2"/>
    <p:sldId id="257" r:id="rId3"/>
    <p:sldId id="259" r:id="rId4"/>
    <p:sldId id="256" r:id="rId5"/>
    <p:sldId id="260" r:id="rId6"/>
  </p:sldIdLst>
  <p:sldSz cx="14401800" cy="9829800"/>
  <p:notesSz cx="6858000" cy="9144000"/>
  <p:embeddedFontLst>
    <p:embeddedFont>
      <p:font typeface="TeXGyrePagella" panose="00000500000000000000" pitchFamily="50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2"/>
  </p:normalViewPr>
  <p:slideViewPr>
    <p:cSldViewPr snapToGrid="0">
      <p:cViewPr>
        <p:scale>
          <a:sx n="100" d="100"/>
          <a:sy n="100" d="100"/>
        </p:scale>
        <p:origin x="-2048" y="-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143000"/>
            <a:ext cx="4521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672396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134479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201719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268958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3361983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4034381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470677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537917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1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135" y="1608720"/>
            <a:ext cx="12241530" cy="3422227"/>
          </a:xfrm>
        </p:spPr>
        <p:txBody>
          <a:bodyPr anchor="b"/>
          <a:lstStyle>
            <a:lvl1pPr algn="ctr"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5162921"/>
            <a:ext cx="10801350" cy="2373259"/>
          </a:xfrm>
        </p:spPr>
        <p:txBody>
          <a:bodyPr/>
          <a:lstStyle>
            <a:lvl1pPr marL="0" indent="0" algn="ctr">
              <a:buNone/>
              <a:defRPr sz="3440"/>
            </a:lvl1pPr>
            <a:lvl2pPr marL="655305" indent="0" algn="ctr">
              <a:buNone/>
              <a:defRPr sz="2867"/>
            </a:lvl2pPr>
            <a:lvl3pPr marL="1310610" indent="0" algn="ctr">
              <a:buNone/>
              <a:defRPr sz="2580"/>
            </a:lvl3pPr>
            <a:lvl4pPr marL="1965914" indent="0" algn="ctr">
              <a:buNone/>
              <a:defRPr sz="2293"/>
            </a:lvl4pPr>
            <a:lvl5pPr marL="2621219" indent="0" algn="ctr">
              <a:buNone/>
              <a:defRPr sz="2293"/>
            </a:lvl5pPr>
            <a:lvl6pPr marL="3276524" indent="0" algn="ctr">
              <a:buNone/>
              <a:defRPr sz="2293"/>
            </a:lvl6pPr>
            <a:lvl7pPr marL="3931829" indent="0" algn="ctr">
              <a:buNone/>
              <a:defRPr sz="2293"/>
            </a:lvl7pPr>
            <a:lvl8pPr marL="4587133" indent="0" algn="ctr">
              <a:buNone/>
              <a:defRPr sz="2293"/>
            </a:lvl8pPr>
            <a:lvl9pPr marL="5242438" indent="0" algn="ctr">
              <a:buNone/>
              <a:defRPr sz="22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9" y="523346"/>
            <a:ext cx="3105388" cy="833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523346"/>
            <a:ext cx="9136142" cy="8330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2450627"/>
            <a:ext cx="12421553" cy="4088923"/>
          </a:xfrm>
        </p:spPr>
        <p:txBody>
          <a:bodyPr anchor="b"/>
          <a:lstStyle>
            <a:lvl1pPr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6578232"/>
            <a:ext cx="12421553" cy="2150268"/>
          </a:xfrm>
        </p:spPr>
        <p:txBody>
          <a:bodyPr/>
          <a:lstStyle>
            <a:lvl1pPr marL="0" indent="0">
              <a:buNone/>
              <a:defRPr sz="3440">
                <a:solidFill>
                  <a:schemeClr val="tx1"/>
                </a:solidFill>
              </a:defRPr>
            </a:lvl1pPr>
            <a:lvl2pPr marL="655305" indent="0">
              <a:buNone/>
              <a:defRPr sz="2867">
                <a:solidFill>
                  <a:schemeClr val="tx1">
                    <a:tint val="75000"/>
                  </a:schemeClr>
                </a:solidFill>
              </a:defRPr>
            </a:lvl2pPr>
            <a:lvl3pPr marL="1310610" indent="0">
              <a:buNone/>
              <a:defRPr sz="2580">
                <a:solidFill>
                  <a:schemeClr val="tx1">
                    <a:tint val="75000"/>
                  </a:schemeClr>
                </a:solidFill>
              </a:defRPr>
            </a:lvl3pPr>
            <a:lvl4pPr marL="196591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4pPr>
            <a:lvl5pPr marL="262121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5pPr>
            <a:lvl6pPr marL="327652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6pPr>
            <a:lvl7pPr marL="393182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7pPr>
            <a:lvl8pPr marL="4587133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8pPr>
            <a:lvl9pPr marL="5242438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523348"/>
            <a:ext cx="12421553" cy="18999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1" y="2409667"/>
            <a:ext cx="6092636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1" y="3590607"/>
            <a:ext cx="6092636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2" y="2409667"/>
            <a:ext cx="6122641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2" y="3590607"/>
            <a:ext cx="6122641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1415311"/>
            <a:ext cx="7290911" cy="6985529"/>
          </a:xfrm>
        </p:spPr>
        <p:txBody>
          <a:bodyPr/>
          <a:lstStyle>
            <a:lvl1pPr>
              <a:defRPr sz="4587"/>
            </a:lvl1pPr>
            <a:lvl2pPr>
              <a:defRPr sz="4013"/>
            </a:lvl2pPr>
            <a:lvl3pPr>
              <a:defRPr sz="3440"/>
            </a:lvl3pPr>
            <a:lvl4pPr>
              <a:defRPr sz="2867"/>
            </a:lvl4pPr>
            <a:lvl5pPr>
              <a:defRPr sz="2867"/>
            </a:lvl5pPr>
            <a:lvl6pPr>
              <a:defRPr sz="2867"/>
            </a:lvl6pPr>
            <a:lvl7pPr>
              <a:defRPr sz="2867"/>
            </a:lvl7pPr>
            <a:lvl8pPr>
              <a:defRPr sz="2867"/>
            </a:lvl8pPr>
            <a:lvl9pPr>
              <a:defRPr sz="2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1415311"/>
            <a:ext cx="7290911" cy="6985529"/>
          </a:xfrm>
        </p:spPr>
        <p:txBody>
          <a:bodyPr anchor="t"/>
          <a:lstStyle>
            <a:lvl1pPr marL="0" indent="0">
              <a:buNone/>
              <a:defRPr sz="4587"/>
            </a:lvl1pPr>
            <a:lvl2pPr marL="655305" indent="0">
              <a:buNone/>
              <a:defRPr sz="4013"/>
            </a:lvl2pPr>
            <a:lvl3pPr marL="1310610" indent="0">
              <a:buNone/>
              <a:defRPr sz="3440"/>
            </a:lvl3pPr>
            <a:lvl4pPr marL="1965914" indent="0">
              <a:buNone/>
              <a:defRPr sz="2867"/>
            </a:lvl4pPr>
            <a:lvl5pPr marL="2621219" indent="0">
              <a:buNone/>
              <a:defRPr sz="2867"/>
            </a:lvl5pPr>
            <a:lvl6pPr marL="3276524" indent="0">
              <a:buNone/>
              <a:defRPr sz="2867"/>
            </a:lvl6pPr>
            <a:lvl7pPr marL="3931829" indent="0">
              <a:buNone/>
              <a:defRPr sz="2867"/>
            </a:lvl7pPr>
            <a:lvl8pPr marL="4587133" indent="0">
              <a:buNone/>
              <a:defRPr sz="2867"/>
            </a:lvl8pPr>
            <a:lvl9pPr marL="5242438" indent="0">
              <a:buNone/>
              <a:defRPr sz="2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7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523348"/>
            <a:ext cx="12421553" cy="189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2616729"/>
            <a:ext cx="12421553" cy="623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9110770"/>
            <a:ext cx="4860608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10610" rtl="0" eaLnBrk="1" latinLnBrk="0" hangingPunct="1">
        <a:lnSpc>
          <a:spcPct val="90000"/>
        </a:lnSpc>
        <a:spcBef>
          <a:spcPct val="0"/>
        </a:spcBef>
        <a:buNone/>
        <a:defRPr sz="63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7652" indent="-327652" algn="l" defTabSz="1310610" rtl="0" eaLnBrk="1" latinLnBrk="0" hangingPunct="1">
        <a:lnSpc>
          <a:spcPct val="90000"/>
        </a:lnSpc>
        <a:spcBef>
          <a:spcPts val="1433"/>
        </a:spcBef>
        <a:buFont typeface="Arial" panose="020B0604020202020204" pitchFamily="34" charset="0"/>
        <a:buChar char="•"/>
        <a:defRPr sz="4013" kern="1200">
          <a:solidFill>
            <a:schemeClr val="tx1"/>
          </a:solidFill>
          <a:latin typeface="+mn-lt"/>
          <a:ea typeface="+mn-ea"/>
          <a:cs typeface="+mn-cs"/>
        </a:defRPr>
      </a:lvl1pPr>
      <a:lvl2pPr marL="98295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2pPr>
      <a:lvl3pPr marL="1638262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229356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94887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60417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425948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91478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570090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1pPr>
      <a:lvl2pPr marL="655305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2pPr>
      <a:lvl3pPr marL="131061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3pPr>
      <a:lvl4pPr marL="196591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62121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27652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393182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587133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242438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9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96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273.05 mm (10.75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400.05 mm (15.75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4BC8E0-B7BE-FD20-B6EE-4964C85A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9502" y="0"/>
            <a:ext cx="14382796" cy="982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B3331-4F38-0B9E-7D9E-CDDDA016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920" y="677332"/>
            <a:ext cx="5593080" cy="84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FB3331-4F38-0B9E-7D9E-CDDDA0169B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16887" y="676276"/>
            <a:ext cx="5599811" cy="84693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130AC-2920-A0F2-C7E8-219F38048978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661E8-F1A4-A686-F2B0-0705B01F7E06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50F2E-87D1-DD66-69C8-57B77187B286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BCD410-6711-493F-0012-0C56BF0FC6E6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CF22DC-C4DB-09DB-B528-F844B77340A6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6C86B-9379-75C2-96A2-953DFC06DFE2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EEF090-D7AE-4505-EB86-5763E542D9A5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FB8517-B75A-5FB9-C60D-9D41E16F3910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6C65F-63C5-4065-1B68-2A19A8EB82E4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68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435</TotalTime>
  <Words>45</Words>
  <Application>Microsoft Office PowerPoint</Application>
  <PresentationFormat>Custom</PresentationFormat>
  <Paragraphs>17</Paragraphs>
  <Slides>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 Light</vt:lpstr>
      <vt:lpstr>Arial</vt:lpstr>
      <vt:lpstr>TeXGyrePagella</vt:lpstr>
      <vt:lpstr>Calibri</vt:lpstr>
      <vt:lpstr>Office Theme</vt:lpstr>
      <vt:lpstr>PowerPoint Presentation</vt:lpstr>
      <vt:lpstr>Full Cover Dimensions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40</cp:revision>
  <dcterms:created xsi:type="dcterms:W3CDTF">2023-09-25T04:59:56Z</dcterms:created>
  <dcterms:modified xsi:type="dcterms:W3CDTF">2024-09-13T14:39:51Z</dcterms:modified>
</cp:coreProperties>
</file>